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9" r:id="rId4"/>
    <p:sldId id="258" r:id="rId5"/>
    <p:sldId id="257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63" y="352807"/>
            <a:ext cx="9621181" cy="1161332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Fire Safety City Campus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742" y="5208650"/>
            <a:ext cx="392110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62499" y="2232878"/>
            <a:ext cx="36667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This presentation </a:t>
            </a:r>
            <a:r>
              <a:rPr lang="en-GB" sz="2400" dirty="0" smtClean="0"/>
              <a:t>will </a:t>
            </a:r>
            <a:r>
              <a:rPr lang="en-GB" sz="2400" dirty="0"/>
              <a:t>help you understand the </a:t>
            </a:r>
            <a:r>
              <a:rPr lang="en-GB" sz="2400" dirty="0" smtClean="0"/>
              <a:t>fire safety </a:t>
            </a:r>
            <a:r>
              <a:rPr lang="en-GB" sz="2400" dirty="0"/>
              <a:t>procedures we have in place </a:t>
            </a:r>
            <a:r>
              <a:rPr lang="en-GB" sz="2400" dirty="0" smtClean="0"/>
              <a:t>at the University. We hope you have an enjoyable and safe stay. </a:t>
            </a: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4096" y="2176946"/>
            <a:ext cx="4225292" cy="236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Security / Safety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182" y="1383349"/>
            <a:ext cx="8596668" cy="3880773"/>
          </a:xfrm>
        </p:spPr>
        <p:txBody>
          <a:bodyPr>
            <a:normAutofit/>
          </a:bodyPr>
          <a:lstStyle/>
          <a:p>
            <a:r>
              <a:rPr lang="en-GB" dirty="0"/>
              <a:t>We have a Security Team on Campus 24/7. If you require any assistance from them at any time please contact main reception on 01905 855 000 and ask to speak to security</a:t>
            </a:r>
            <a:r>
              <a:rPr lang="en-GB" b="1" dirty="0"/>
              <a:t>. </a:t>
            </a:r>
            <a:r>
              <a:rPr lang="en-GB" dirty="0"/>
              <a:t>If you prefer to speak to them face-to-face, you will be able to find them at Reception in the Charles Hastings Building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You can also contact security on their 24/7 mobile number which is </a:t>
            </a:r>
            <a:r>
              <a:rPr lang="en-GB" b="1" dirty="0" smtClean="0"/>
              <a:t>07977973956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dirty="0" smtClean="0"/>
              <a:t>If you are using a mobile telephone registered outside the UK please dial the following numbers; </a:t>
            </a:r>
          </a:p>
          <a:p>
            <a:pPr marL="0" indent="0">
              <a:buNone/>
            </a:pPr>
            <a:r>
              <a:rPr lang="en-GB" b="1" dirty="0" smtClean="0"/>
              <a:t>	</a:t>
            </a:r>
            <a:r>
              <a:rPr lang="en-GB" b="1" dirty="0"/>
              <a:t>	</a:t>
            </a:r>
            <a:r>
              <a:rPr lang="en-GB" b="1" dirty="0" smtClean="0"/>
              <a:t>	</a:t>
            </a:r>
            <a:r>
              <a:rPr lang="en-GB" b="1" dirty="0" smtClean="0"/>
              <a:t>Security </a:t>
            </a:r>
            <a:r>
              <a:rPr lang="en-GB" b="1" dirty="0" smtClean="0"/>
              <a:t>Mobile				+44 7977 973956</a:t>
            </a:r>
            <a:endParaRPr lang="en-GB" b="1" dirty="0"/>
          </a:p>
          <a:p>
            <a:pPr marL="0" indent="0">
              <a:buNone/>
            </a:pPr>
            <a:endParaRPr lang="en-GB" b="1" dirty="0" smtClean="0"/>
          </a:p>
        </p:txBody>
      </p:sp>
      <p:pic>
        <p:nvPicPr>
          <p:cNvPr id="4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516" y="5330586"/>
            <a:ext cx="3810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49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Important things to know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846" y="1484187"/>
            <a:ext cx="10853250" cy="4194491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2400" dirty="0" smtClean="0"/>
              <a:t>Fire alarms at the University are designed to a very high standard. </a:t>
            </a:r>
          </a:p>
          <a:p>
            <a:pPr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2400" dirty="0" smtClean="0"/>
              <a:t>Every bedroom and kitchen has a fire alarm detector and sounder. </a:t>
            </a:r>
          </a:p>
          <a:p>
            <a:pPr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2400" dirty="0" smtClean="0"/>
              <a:t>If the alarm sounds, it will let our security team know and they will respond. </a:t>
            </a:r>
          </a:p>
          <a:p>
            <a:pPr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2400" dirty="0" smtClean="0"/>
              <a:t>Fire doors prevent the spread of fire and must not be held open.</a:t>
            </a:r>
          </a:p>
          <a:p>
            <a:pPr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2400" dirty="0" smtClean="0"/>
              <a:t>The fire alarm will always sound in the whole building</a:t>
            </a:r>
          </a:p>
          <a:p>
            <a:pPr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2400" dirty="0" smtClean="0"/>
              <a:t>If you hear the alarm you must evacuate! Please stay calm. 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668" y="5232465"/>
            <a:ext cx="3810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35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Hearing the Fire Alarm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534" y="4085778"/>
            <a:ext cx="4310386" cy="12722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Step 3 	</a:t>
            </a:r>
            <a:r>
              <a:rPr lang="en-GB" dirty="0" smtClean="0"/>
              <a:t>Stay </a:t>
            </a:r>
            <a:r>
              <a:rPr lang="en-GB" dirty="0"/>
              <a:t>at the Assembly point until the ‘all clear’ is given to </a:t>
            </a:r>
            <a:r>
              <a:rPr lang="en-GB" dirty="0" smtClean="0"/>
              <a:t>return to your to your room.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792" y="1609121"/>
            <a:ext cx="2771410" cy="9420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6712" y="2874996"/>
            <a:ext cx="1320174" cy="1311732"/>
          </a:xfrm>
          <a:prstGeom prst="rect">
            <a:avLst/>
          </a:prstGeom>
        </p:spPr>
      </p:pic>
      <p:pic>
        <p:nvPicPr>
          <p:cNvPr id="6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920" y="5397510"/>
            <a:ext cx="3810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185103" y="3136847"/>
            <a:ext cx="35314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IMPORTANT !</a:t>
            </a:r>
          </a:p>
          <a:p>
            <a:pPr algn="ctr"/>
            <a:endParaRPr lang="en-GB" b="1" dirty="0" smtClean="0"/>
          </a:p>
          <a:p>
            <a:pPr algn="ctr"/>
            <a:r>
              <a:rPr lang="en-GB" sz="2000" b="1" dirty="0" smtClean="0"/>
              <a:t>If </a:t>
            </a:r>
            <a:r>
              <a:rPr lang="en-GB" sz="2000" b="1" dirty="0"/>
              <a:t>you notice someone is missing, is in danger, or requires assistance, please inform one of your teachers or a member of University staff – who will be wearing a hi-visibility jacket. 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66380" y="1515457"/>
            <a:ext cx="33075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1 	</a:t>
            </a:r>
            <a:r>
              <a:rPr lang="en-GB" dirty="0"/>
              <a:t>Evacuate (leave) the building immediately via your nearest fire exit. 	</a:t>
            </a:r>
            <a:r>
              <a:rPr lang="en-GB" dirty="0" smtClean="0"/>
              <a:t>Please </a:t>
            </a:r>
            <a:r>
              <a:rPr lang="en-GB" dirty="0"/>
              <a:t>look for the signs provided. 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79686" y="2992785"/>
            <a:ext cx="31888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2 	</a:t>
            </a:r>
            <a:r>
              <a:rPr lang="en-GB" dirty="0"/>
              <a:t>Walk straight to your fire assembly point – see the map provided for your nearest </a:t>
            </a:r>
            <a:r>
              <a:rPr lang="en-GB" dirty="0" smtClean="0"/>
              <a:t>assembly </a:t>
            </a:r>
            <a:r>
              <a:rPr lang="en-GB" dirty="0"/>
              <a:t>point.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9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167788" y="91317"/>
            <a:ext cx="6363328" cy="68131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425" y="143256"/>
            <a:ext cx="8596668" cy="1320800"/>
          </a:xfrm>
        </p:spPr>
        <p:txBody>
          <a:bodyPr/>
          <a:lstStyle/>
          <a:p>
            <a:r>
              <a:rPr lang="en-GB" dirty="0" smtClean="0"/>
              <a:t>Assembly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53985"/>
            <a:ext cx="4005072" cy="2698559"/>
          </a:xfrm>
        </p:spPr>
        <p:txBody>
          <a:bodyPr>
            <a:normAutofit/>
          </a:bodyPr>
          <a:lstStyle/>
          <a:p>
            <a:r>
              <a:rPr lang="en-GB" dirty="0" smtClean="0"/>
              <a:t>The assembly points have been     circled in red for your attention. </a:t>
            </a:r>
          </a:p>
          <a:p>
            <a:r>
              <a:rPr lang="en-GB" dirty="0" smtClean="0"/>
              <a:t>Bishop </a:t>
            </a:r>
            <a:r>
              <a:rPr lang="en-GB" dirty="0" err="1" smtClean="0"/>
              <a:t>Bosel</a:t>
            </a:r>
            <a:r>
              <a:rPr lang="en-GB" dirty="0" smtClean="0"/>
              <a:t> and Chancellor Halls of residence is point 10</a:t>
            </a:r>
          </a:p>
          <a:p>
            <a:r>
              <a:rPr lang="en-GB" dirty="0" smtClean="0"/>
              <a:t>Charles Hastings Building is point 10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348" y="5531754"/>
            <a:ext cx="3810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6492240" y="2039112"/>
            <a:ext cx="9144" cy="13807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25896" y="1464056"/>
            <a:ext cx="1197864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City Campus Fire Assembly Point</a:t>
            </a:r>
            <a:endParaRPr lang="en-GB" sz="1000" b="1" dirty="0"/>
          </a:p>
        </p:txBody>
      </p:sp>
    </p:spTree>
    <p:extLst>
      <p:ext uri="{BB962C8B-B14F-4D97-AF65-F5344CB8AC3E}">
        <p14:creationId xmlns:p14="http://schemas.microsoft.com/office/powerpoint/2010/main" val="301669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152" y="5426999"/>
            <a:ext cx="3810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you discover a Fire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062" y="1546226"/>
            <a:ext cx="3602058" cy="3880773"/>
          </a:xfrm>
        </p:spPr>
        <p:txBody>
          <a:bodyPr/>
          <a:lstStyle/>
          <a:p>
            <a:r>
              <a:rPr lang="en-GB" b="1" dirty="0" smtClean="0"/>
              <a:t>Step 1 </a:t>
            </a:r>
            <a:r>
              <a:rPr lang="en-GB" dirty="0" smtClean="0"/>
              <a:t>Sound the nearest fire alarm by breaking the glass. Fire alarms are located by fire exits and stairwells.</a:t>
            </a:r>
          </a:p>
          <a:p>
            <a:endParaRPr lang="en-GB" dirty="0" smtClean="0"/>
          </a:p>
          <a:p>
            <a:r>
              <a:rPr lang="en-GB" b="1" dirty="0" smtClean="0"/>
              <a:t>Step 2 </a:t>
            </a:r>
            <a:r>
              <a:rPr lang="en-GB" dirty="0" smtClean="0"/>
              <a:t>Evacuate the building by your nearest available exit.</a:t>
            </a:r>
          </a:p>
          <a:p>
            <a:endParaRPr lang="en-GB" dirty="0" smtClean="0"/>
          </a:p>
          <a:p>
            <a:r>
              <a:rPr lang="en-GB" b="1" dirty="0" smtClean="0"/>
              <a:t>Step 3 </a:t>
            </a:r>
            <a:r>
              <a:rPr lang="en-GB" dirty="0" smtClean="0"/>
              <a:t>Report to your assembly point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468" y="1614364"/>
            <a:ext cx="1038195" cy="10312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310" y="3062974"/>
            <a:ext cx="1038195" cy="10312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6152" y="4511582"/>
            <a:ext cx="1045353" cy="103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your own safety it is import that you DO NOT do the following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9334" y="1930400"/>
            <a:ext cx="8596668" cy="3880773"/>
          </a:xfrm>
        </p:spPr>
        <p:txBody>
          <a:bodyPr/>
          <a:lstStyle/>
          <a:p>
            <a:endParaRPr lang="en-GB" b="1" dirty="0" smtClean="0"/>
          </a:p>
          <a:p>
            <a:r>
              <a:rPr lang="en-GB" sz="2400" b="1" dirty="0" smtClean="0"/>
              <a:t>DO NOT</a:t>
            </a:r>
            <a:r>
              <a:rPr lang="en-GB" sz="2400" dirty="0" smtClean="0"/>
              <a:t> take any risks</a:t>
            </a:r>
          </a:p>
          <a:p>
            <a:r>
              <a:rPr lang="en-GB" sz="2400" b="1" dirty="0" smtClean="0"/>
              <a:t>DO NOT </a:t>
            </a:r>
            <a:r>
              <a:rPr lang="en-GB" sz="2400" dirty="0" smtClean="0"/>
              <a:t>try to fight the fire</a:t>
            </a:r>
          </a:p>
          <a:p>
            <a:r>
              <a:rPr lang="en-GB" sz="2400" b="1" dirty="0" smtClean="0"/>
              <a:t>DO NOT </a:t>
            </a:r>
            <a:r>
              <a:rPr lang="en-GB" sz="2400" dirty="0" smtClean="0"/>
              <a:t>stop to collect personal belongings</a:t>
            </a:r>
          </a:p>
          <a:p>
            <a:r>
              <a:rPr lang="en-GB" sz="2400" b="1" dirty="0" smtClean="0"/>
              <a:t>DO NOT </a:t>
            </a:r>
            <a:r>
              <a:rPr lang="en-GB" sz="2400" dirty="0" smtClean="0"/>
              <a:t>return to the building until authorised to do so.</a:t>
            </a:r>
          </a:p>
          <a:p>
            <a:r>
              <a:rPr lang="en-GB" sz="2400" b="1" dirty="0" smtClean="0"/>
              <a:t>DO NOT </a:t>
            </a:r>
            <a:r>
              <a:rPr lang="en-GB" sz="2400" dirty="0" smtClean="0"/>
              <a:t>use lifts unless authorised to do so</a:t>
            </a:r>
          </a:p>
          <a:p>
            <a:r>
              <a:rPr lang="en-GB" sz="2400" b="1" dirty="0" smtClean="0"/>
              <a:t>DO NOT </a:t>
            </a:r>
            <a:r>
              <a:rPr lang="en-GB" sz="2400" dirty="0" smtClean="0"/>
              <a:t>wedge/prop doors open. </a:t>
            </a:r>
          </a:p>
          <a:p>
            <a:endParaRPr lang="en-GB" dirty="0"/>
          </a:p>
        </p:txBody>
      </p:sp>
      <p:pic>
        <p:nvPicPr>
          <p:cNvPr id="4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682" y="5518439"/>
            <a:ext cx="3810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30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arriving on campus it is important to DO the following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590" y="2462341"/>
            <a:ext cx="8596668" cy="3880773"/>
          </a:xfrm>
        </p:spPr>
        <p:txBody>
          <a:bodyPr>
            <a:normAutofit/>
          </a:bodyPr>
          <a:lstStyle/>
          <a:p>
            <a:r>
              <a:rPr lang="en-GB" sz="2400" b="1" dirty="0"/>
              <a:t>KNOW </a:t>
            </a:r>
            <a:r>
              <a:rPr lang="en-GB" sz="2400" dirty="0"/>
              <a:t>where your nearest fire </a:t>
            </a:r>
            <a:r>
              <a:rPr lang="en-GB" sz="2400" dirty="0" smtClean="0"/>
              <a:t>is Located</a:t>
            </a:r>
            <a:endParaRPr lang="en-GB" sz="2400" dirty="0"/>
          </a:p>
          <a:p>
            <a:r>
              <a:rPr lang="en-GB" sz="2400" b="1" dirty="0" smtClean="0"/>
              <a:t>DO </a:t>
            </a:r>
            <a:r>
              <a:rPr lang="en-GB" sz="2400" dirty="0" smtClean="0"/>
              <a:t>familiarise yourself with the fire assembly points (particularly the one closest to you)</a:t>
            </a:r>
          </a:p>
          <a:p>
            <a:r>
              <a:rPr lang="en-GB" sz="2400" b="1" dirty="0" smtClean="0"/>
              <a:t>KNOW </a:t>
            </a:r>
            <a:r>
              <a:rPr lang="en-GB" sz="2400" dirty="0" smtClean="0"/>
              <a:t>where your nearest fire alarm point is</a:t>
            </a:r>
          </a:p>
          <a:p>
            <a:r>
              <a:rPr lang="en-GB" sz="2400" b="1" dirty="0" smtClean="0"/>
              <a:t>DO </a:t>
            </a:r>
            <a:r>
              <a:rPr lang="en-GB" sz="2400" dirty="0" smtClean="0"/>
              <a:t>treat every fire alarm as an emergency</a:t>
            </a:r>
            <a:endParaRPr lang="en-GB" sz="2400" dirty="0"/>
          </a:p>
        </p:txBody>
      </p:sp>
      <p:pic>
        <p:nvPicPr>
          <p:cNvPr id="4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516" y="5330586"/>
            <a:ext cx="3810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01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984" y="482559"/>
            <a:ext cx="6478293" cy="58572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Smoking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46" y="1547941"/>
            <a:ext cx="2870538" cy="388077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If you wish to smoke on campus please only smoke in the designated areas on City Campus. </a:t>
            </a:r>
          </a:p>
          <a:p>
            <a:r>
              <a:rPr lang="en-GB" sz="2000" dirty="0" smtClean="0"/>
              <a:t>The smoking area has been circled in yellow on the map and is located behind the Charles Hastings Building</a:t>
            </a:r>
            <a:endParaRPr lang="en-GB" sz="2000" dirty="0"/>
          </a:p>
        </p:txBody>
      </p:sp>
      <p:pic>
        <p:nvPicPr>
          <p:cNvPr id="4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984" y="5294010"/>
            <a:ext cx="3810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5770332" y="2893807"/>
            <a:ext cx="308604" cy="26894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897880" y="1930400"/>
            <a:ext cx="9144" cy="9634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81244" y="1562854"/>
            <a:ext cx="103327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 smtClean="0"/>
              <a:t>City Campus Smoking Area</a:t>
            </a:r>
            <a:endParaRPr lang="en-GB" sz="900" b="1" dirty="0"/>
          </a:p>
        </p:txBody>
      </p:sp>
    </p:spTree>
    <p:extLst>
      <p:ext uri="{BB962C8B-B14F-4D97-AF65-F5344CB8AC3E}">
        <p14:creationId xmlns:p14="http://schemas.microsoft.com/office/powerpoint/2010/main" val="293343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Aid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46" y="1449813"/>
            <a:ext cx="8596668" cy="3880773"/>
          </a:xfrm>
        </p:spPr>
        <p:txBody>
          <a:bodyPr>
            <a:normAutofit/>
          </a:bodyPr>
          <a:lstStyle/>
          <a:p>
            <a:r>
              <a:rPr lang="en-GB" dirty="0"/>
              <a:t>If yourself or anyone around you requires first aid, please call our 24hr main reception on </a:t>
            </a:r>
            <a:r>
              <a:rPr lang="en-GB" b="1" dirty="0"/>
              <a:t>01905 855000. </a:t>
            </a:r>
            <a:r>
              <a:rPr lang="en-GB" dirty="0"/>
              <a:t>They</a:t>
            </a:r>
            <a:r>
              <a:rPr lang="en-GB" b="1" dirty="0"/>
              <a:t> </a:t>
            </a:r>
            <a:r>
              <a:rPr lang="en-GB" dirty="0"/>
              <a:t>will be able to send a fully qualified first aider over to you as soon as possible.</a:t>
            </a:r>
          </a:p>
          <a:p>
            <a:r>
              <a:rPr lang="en-GB" dirty="0" smtClean="0"/>
              <a:t>If </a:t>
            </a:r>
            <a:r>
              <a:rPr lang="en-GB" dirty="0"/>
              <a:t>it is obvious that the accident requires urgent medical attention please contact the Ambulance Service first, by calling 999, and then notify Security/Main Reception.</a:t>
            </a:r>
          </a:p>
          <a:p>
            <a:r>
              <a:rPr lang="en-GB" dirty="0" smtClean="0"/>
              <a:t>If </a:t>
            </a:r>
            <a:r>
              <a:rPr lang="en-GB" dirty="0" smtClean="0"/>
              <a:t>you are calling from a mobile phone registered outside the UK, the numbers are;</a:t>
            </a:r>
          </a:p>
          <a:p>
            <a:pPr marL="0" indent="0">
              <a:buNone/>
            </a:pPr>
            <a:r>
              <a:rPr lang="en-GB" dirty="0" smtClean="0"/>
              <a:t>				Reception 	+44 1905 855000</a:t>
            </a:r>
            <a:endParaRPr lang="en-GB" dirty="0"/>
          </a:p>
        </p:txBody>
      </p:sp>
      <p:pic>
        <p:nvPicPr>
          <p:cNvPr id="4" name="Picture 2" descr="Image result for university of worcester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516" y="5330586"/>
            <a:ext cx="3810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ross 4"/>
          <p:cNvSpPr/>
          <p:nvPr/>
        </p:nvSpPr>
        <p:spPr>
          <a:xfrm>
            <a:off x="7778129" y="355600"/>
            <a:ext cx="914400" cy="914400"/>
          </a:xfrm>
          <a:prstGeom prst="plu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96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436</TotalTime>
  <Words>572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Fire Safety City Campus</vt:lpstr>
      <vt:lpstr>Important things to know</vt:lpstr>
      <vt:lpstr>On Hearing the Fire Alarm</vt:lpstr>
      <vt:lpstr>Assembly Points</vt:lpstr>
      <vt:lpstr>If you discover a Fire </vt:lpstr>
      <vt:lpstr>For your own safety it is import that you DO NOT do the following</vt:lpstr>
      <vt:lpstr>When arriving on campus it is important to DO the following</vt:lpstr>
      <vt:lpstr>Smoking</vt:lpstr>
      <vt:lpstr>First Aid</vt:lpstr>
      <vt:lpstr>Security / Safety</vt:lpstr>
    </vt:vector>
  </TitlesOfParts>
  <Company>University of Worcester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Safety St Johns Campus</dc:title>
  <dc:creator>Sinead Shelly</dc:creator>
  <cp:lastModifiedBy>Rachel Webb</cp:lastModifiedBy>
  <cp:revision>29</cp:revision>
  <dcterms:created xsi:type="dcterms:W3CDTF">2019-06-10T11:57:25Z</dcterms:created>
  <dcterms:modified xsi:type="dcterms:W3CDTF">2019-06-20T13:20:31Z</dcterms:modified>
</cp:coreProperties>
</file>